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64" r:id="rId6"/>
    <p:sldId id="265" r:id="rId7"/>
    <p:sldId id="266" r:id="rId8"/>
    <p:sldId id="272" r:id="rId9"/>
    <p:sldId id="258" r:id="rId10"/>
    <p:sldId id="259" r:id="rId11"/>
    <p:sldId id="267" r:id="rId12"/>
    <p:sldId id="271" r:id="rId13"/>
    <p:sldId id="260" r:id="rId14"/>
    <p:sldId id="268" r:id="rId15"/>
    <p:sldId id="262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6CAC8-67D3-3F45-E2E4-1F1B64C1A763}" v="88" dt="2023-03-08T07:21:22.284"/>
    <p1510:client id="{410D6997-E62E-4FAA-B6E1-FFE64AAA934E}" v="165" dt="2023-03-08T06:33:37.904"/>
    <p1510:client id="{4642409B-0043-91A4-5F8D-A1C67F40149B}" v="28" dt="2023-03-08T07:36:13.684"/>
    <p1510:client id="{781F8B38-A741-7073-E865-FFC22F58E1B3}" v="119" dt="2023-03-08T06:47:40.264"/>
    <p1510:client id="{8F9A0B1A-C0F8-29E8-9B14-04B36E9732BF}" v="16" dt="2023-03-08T07:48:03.081"/>
    <p1510:client id="{A56C5652-F27F-129B-C53D-AF2845B83883}" v="100" dt="2023-03-08T07:45:35.145"/>
    <p1510:client id="{AA921C95-F501-23DA-386C-20E61633F012}" v="12" dt="2023-03-08T06:39:36.242"/>
    <p1510:client id="{C5B108C9-34A6-4898-B5BA-68C76FAC0C95}" v="85" dt="2023-03-08T06:27:00.691"/>
    <p1510:client id="{EB0EE3B5-AAE2-8334-13D5-FDFC47D32B45}" v="63" dt="2023-03-08T06:37:50.291"/>
    <p1510:client id="{F14E3B4D-63D3-ACED-F9CC-DC0F397D2C64}" v="61" dt="2023-03-08T07:33:55.3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idsection of a person holding a miniature house">
            <a:extLst>
              <a:ext uri="{FF2B5EF4-FFF2-40B4-BE49-F238E27FC236}">
                <a16:creationId xmlns:a16="http://schemas.microsoft.com/office/drawing/2014/main" id="{6AB6ECB7-C827-B897-18B1-D8A37E7AB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35" r="-2" b="19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ea typeface="Calibri Light"/>
                <a:cs typeface="Calibri Light"/>
              </a:rPr>
              <a:t>Home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"/>
                <a:cs typeface="Calibri"/>
              </a:rPr>
              <a:t>Three Commercial Shorts</a:t>
            </a:r>
          </a:p>
          <a:p>
            <a:r>
              <a:rPr lang="en-US">
                <a:solidFill>
                  <a:srgbClr val="FFFFFF"/>
                </a:solidFill>
                <a:cs typeface="Calibri"/>
              </a:rPr>
              <a:t>By: Kristel Underhill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3A8EE-245C-DEEE-3899-792B2627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4270588" cy="5576770"/>
          </a:xfrm>
        </p:spPr>
        <p:txBody>
          <a:bodyPr anchor="t"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  <a:cs typeface="Calibri Light"/>
              </a:rPr>
              <a:t>Commercial Two- Baseball (con't)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3776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1D35-5849-1F1D-8E08-603051DD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8" y="841904"/>
            <a:ext cx="4310700" cy="53350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ea typeface="+mn-lt"/>
                <a:cs typeface="+mn-lt"/>
              </a:rPr>
              <a:t>This specific short will have a more "sexy" appeal</a:t>
            </a:r>
          </a:p>
          <a:p>
            <a:r>
              <a:rPr lang="en-US" sz="2400">
                <a:ea typeface="+mn-lt"/>
                <a:cs typeface="+mn-lt"/>
              </a:rPr>
              <a:t>Insert woman voiceover with a sexy voice </a:t>
            </a:r>
          </a:p>
          <a:p>
            <a:r>
              <a:rPr lang="en-US" sz="2400">
                <a:cs typeface="Calibri" panose="020F0502020204030204"/>
              </a:rPr>
              <a:t>Think ketchup dripping on hotdog</a:t>
            </a:r>
          </a:p>
        </p:txBody>
      </p:sp>
    </p:spTree>
    <p:extLst>
      <p:ext uri="{BB962C8B-B14F-4D97-AF65-F5344CB8AC3E}">
        <p14:creationId xmlns:p14="http://schemas.microsoft.com/office/powerpoint/2010/main" val="13950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C1A6-C208-9078-686B-9CB982C0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hot, hotdog, bun, hand&#10;&#10;Description automatically generated">
            <a:extLst>
              <a:ext uri="{FF2B5EF4-FFF2-40B4-BE49-F238E27FC236}">
                <a16:creationId xmlns:a16="http://schemas.microsoft.com/office/drawing/2014/main" id="{E909ED47-D5C7-4AF9-31B6-FB63A0071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393" y="1242920"/>
            <a:ext cx="4039125" cy="4934043"/>
          </a:xfrm>
        </p:spPr>
      </p:pic>
    </p:spTree>
    <p:extLst>
      <p:ext uri="{BB962C8B-B14F-4D97-AF65-F5344CB8AC3E}">
        <p14:creationId xmlns:p14="http://schemas.microsoft.com/office/powerpoint/2010/main" val="4208668759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48EFA-5E6E-C71F-7B26-146DAD0F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2"/>
            <a:ext cx="428439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Commercial Two- Baseball con't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FC98-CEF3-B836-2A88-D4D2C2FFB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4" y="637762"/>
            <a:ext cx="4305881" cy="58609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catchy brand hot dog name </a:t>
            </a:r>
          </a:p>
        </p:txBody>
      </p:sp>
    </p:spTree>
    <p:extLst>
      <p:ext uri="{BB962C8B-B14F-4D97-AF65-F5344CB8AC3E}">
        <p14:creationId xmlns:p14="http://schemas.microsoft.com/office/powerpoint/2010/main" val="8674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753463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C6047-DE73-442B-C3A6-06DC1866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2"/>
            <a:ext cx="573771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Commercial  Short Three- The lush landscape of 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182" y="0"/>
            <a:ext cx="4644808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2764-85AB-E612-F2DD-CC4DEB70B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2417" y="637762"/>
            <a:ext cx="2902928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Spring water- Guy drinking dirty water with "icky face"</a:t>
            </a:r>
          </a:p>
        </p:txBody>
      </p:sp>
    </p:spTree>
    <p:extLst>
      <p:ext uri="{BB962C8B-B14F-4D97-AF65-F5344CB8AC3E}">
        <p14:creationId xmlns:p14="http://schemas.microsoft.com/office/powerpoint/2010/main" val="26391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B133-60EB-03DF-3709-E47D296A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77C5AC4-9DC2-B40A-92A5-256FFE103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16494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753463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67445-2EF1-BA1F-469D-7D5D82E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2"/>
            <a:ext cx="573771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Commercial  Short Three- The lush landscape of NY</a:t>
            </a:r>
            <a:r>
              <a:rPr lang="en-US" sz="5500" b="1" dirty="0">
                <a:solidFill>
                  <a:schemeClr val="bg1"/>
                </a:solidFill>
              </a:rPr>
              <a:t> (</a:t>
            </a:r>
            <a:r>
              <a:rPr lang="en-US" sz="5500" b="1" dirty="0" err="1">
                <a:solidFill>
                  <a:schemeClr val="bg1"/>
                </a:solidFill>
              </a:rPr>
              <a:t>con't</a:t>
            </a:r>
            <a:r>
              <a:rPr lang="en-US" sz="5500" b="1" dirty="0">
                <a:solidFill>
                  <a:schemeClr val="bg1"/>
                </a:solidFill>
              </a:rPr>
              <a:t>)</a:t>
            </a:r>
            <a:endParaRPr lang="en-US" sz="5500" b="1" kern="1200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182" y="0"/>
            <a:ext cx="4644808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0C7C-A9D6-05BD-9BA1-9D563C58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2417" y="637762"/>
            <a:ext cx="2902928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700" kern="1200" dirty="0">
                <a:latin typeface="+mn-lt"/>
                <a:ea typeface="+mn-ea"/>
                <a:cs typeface="+mn-cs"/>
              </a:rPr>
              <a:t>Next show clean lakes of NY </a:t>
            </a:r>
            <a:r>
              <a:rPr lang="en-US" sz="3700" dirty="0"/>
              <a:t>-</a:t>
            </a:r>
            <a:r>
              <a:rPr lang="en-US" sz="3700" kern="1200" dirty="0">
                <a:latin typeface="+mn-lt"/>
                <a:ea typeface="+mn-ea"/>
                <a:cs typeface="+mn-cs"/>
              </a:rPr>
              <a:t>spring in </a:t>
            </a:r>
            <a:r>
              <a:rPr lang="en-US" sz="3700" dirty="0" err="1"/>
              <a:t>backgroundand</a:t>
            </a:r>
            <a:r>
              <a:rPr lang="en-US" sz="3700" kern="1200" dirty="0">
                <a:latin typeface="+mn-lt"/>
                <a:ea typeface="+mn-ea"/>
                <a:cs typeface="+mn-cs"/>
              </a:rPr>
              <a:t> promotional New York State water bottle. </a:t>
            </a:r>
          </a:p>
        </p:txBody>
      </p:sp>
    </p:spTree>
    <p:extLst>
      <p:ext uri="{BB962C8B-B14F-4D97-AF65-F5344CB8AC3E}">
        <p14:creationId xmlns:p14="http://schemas.microsoft.com/office/powerpoint/2010/main" val="385267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F2AF-AD07-D0FE-16C6-D745EC9D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drinking water&#10;&#10;Description automatically generated">
            <a:extLst>
              <a:ext uri="{FF2B5EF4-FFF2-40B4-BE49-F238E27FC236}">
                <a16:creationId xmlns:a16="http://schemas.microsoft.com/office/drawing/2014/main" id="{256F9825-1471-8E5E-D17B-F92867517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19935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B5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A39AD-581A-C156-7925-9FCA7AD0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End!</a:t>
            </a:r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5">
            <a:extLst>
              <a:ext uri="{FF2B5EF4-FFF2-40B4-BE49-F238E27FC236}">
                <a16:creationId xmlns:a16="http://schemas.microsoft.com/office/drawing/2014/main" id="{8E608DFC-269C-48CD-B176-15DEB1DA2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2425546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BD4FE58-D76D-CD67-106F-09ED41B9B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" r="5900"/>
          <a:stretch/>
        </p:blipFill>
        <p:spPr>
          <a:xfrm>
            <a:off x="4345375" y="961812"/>
            <a:ext cx="6574649" cy="4930987"/>
          </a:xfrm>
          <a:prstGeom prst="rect">
            <a:avLst/>
          </a:prstGeom>
        </p:spPr>
      </p:pic>
      <p:sp>
        <p:nvSpPr>
          <p:cNvPr id="54" name="Content Placeholder 8">
            <a:extLst>
              <a:ext uri="{FF2B5EF4-FFF2-40B4-BE49-F238E27FC236}">
                <a16:creationId xmlns:a16="http://schemas.microsoft.com/office/drawing/2014/main" id="{BE664C1F-70CF-15B5-05F0-6C916CB1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39" y="2629877"/>
            <a:ext cx="4310716" cy="3547085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8961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otball on field">
            <a:extLst>
              <a:ext uri="{FF2B5EF4-FFF2-40B4-BE49-F238E27FC236}">
                <a16:creationId xmlns:a16="http://schemas.microsoft.com/office/drawing/2014/main" id="{E7E7B56A-EDB6-931E-ACAB-808259CC6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60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CCA99-6086-5F8F-4F05-E834882A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>
                <a:solidFill>
                  <a:srgbClr val="FFFFFF"/>
                </a:solidFill>
              </a:rPr>
              <a:t>Commerical Short 1 - "Ribs"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2B24-ED6F-CE32-ACD5-3FABE9C7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Someone getting hit or tackled by opposing football player or friend, saying "not those ribs!"</a:t>
            </a:r>
          </a:p>
        </p:txBody>
      </p:sp>
    </p:spTree>
    <p:extLst>
      <p:ext uri="{BB962C8B-B14F-4D97-AF65-F5344CB8AC3E}">
        <p14:creationId xmlns:p14="http://schemas.microsoft.com/office/powerpoint/2010/main" val="63550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3226-DA25-EF05-B795-0EEF0DC0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A58DC9-5D12-5D42-B0B2-D6F3418FF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162" y="1023747"/>
            <a:ext cx="7247539" cy="4877784"/>
          </a:xfrm>
        </p:spPr>
      </p:pic>
    </p:spTree>
    <p:extLst>
      <p:ext uri="{BB962C8B-B14F-4D97-AF65-F5344CB8AC3E}">
        <p14:creationId xmlns:p14="http://schemas.microsoft.com/office/powerpoint/2010/main" val="6850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3869D-4207-C2A0-9CB9-1CABD89B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2"/>
            <a:ext cx="428439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Commerical Short 1 - "Ribs" (con't)</a:t>
            </a:r>
            <a:endParaRPr lang="en-US" sz="6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536CF-0F97-AFA0-16AD-64383028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4" y="637762"/>
            <a:ext cx="4305881" cy="58609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/>
              <a:t>Voiceover-"Not</a:t>
            </a:r>
            <a:r>
              <a:rPr lang="en-US" sz="4000" kern="1200" dirty="0">
                <a:latin typeface="+mn-lt"/>
                <a:ea typeface="+mn-ea"/>
                <a:cs typeface="+mn-cs"/>
              </a:rPr>
              <a:t> those ribs, these ribs</a:t>
            </a:r>
            <a:r>
              <a:rPr lang="en-US" sz="4000" dirty="0"/>
              <a:t>!"</a:t>
            </a:r>
            <a:endParaRPr lang="en-US" sz="4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9457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855B-E323-75BF-2F0C-A9C9F2ED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food, piece, chocolate, dish&#10;&#10;Description automatically generated">
            <a:extLst>
              <a:ext uri="{FF2B5EF4-FFF2-40B4-BE49-F238E27FC236}">
                <a16:creationId xmlns:a16="http://schemas.microsoft.com/office/drawing/2014/main" id="{FA048D3A-29F3-DAF6-555B-E3C116F94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526" y="1354978"/>
            <a:ext cx="7826888" cy="4821985"/>
          </a:xfrm>
        </p:spPr>
      </p:pic>
    </p:spTree>
    <p:extLst>
      <p:ext uri="{BB962C8B-B14F-4D97-AF65-F5344CB8AC3E}">
        <p14:creationId xmlns:p14="http://schemas.microsoft.com/office/powerpoint/2010/main" val="33453176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C7F46-5B63-7BF2-4223-EEBB4B45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2"/>
            <a:ext cx="428439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Commerical Short 1 - "Ribs" (con't)</a:t>
            </a:r>
            <a:endParaRPr lang="en-US" sz="66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4881-B6ED-F0BF-74F8-679B0BAA2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4" y="637762"/>
            <a:ext cx="4305881" cy="58609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(Insert shot of him happily eating the ribs injured at the end)</a:t>
            </a:r>
          </a:p>
        </p:txBody>
      </p:sp>
    </p:spTree>
    <p:extLst>
      <p:ext uri="{BB962C8B-B14F-4D97-AF65-F5344CB8AC3E}">
        <p14:creationId xmlns:p14="http://schemas.microsoft.com/office/powerpoint/2010/main" val="1397452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B758-33ED-1CA6-E37A-28F5990C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person, eating, outdoor, young&#10;&#10;Description automatically generated">
            <a:extLst>
              <a:ext uri="{FF2B5EF4-FFF2-40B4-BE49-F238E27FC236}">
                <a16:creationId xmlns:a16="http://schemas.microsoft.com/office/drawing/2014/main" id="{355A3AA3-BC43-6925-41F7-3A11E7DB5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555" y="1153272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559448810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D3BCE-A35B-19DA-F078-D4554954F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2"/>
            <a:ext cx="4284397" cy="55767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Commercial Short 1- "Ribs" (con't)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A74A8-2969-46EA-A67E-88FCDAC6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4" y="637762"/>
            <a:ext cx="4305881" cy="58609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Insert catchy rib advertising name "Joe's smokehouse"</a:t>
            </a:r>
          </a:p>
        </p:txBody>
      </p:sp>
    </p:spTree>
    <p:extLst>
      <p:ext uri="{BB962C8B-B14F-4D97-AF65-F5344CB8AC3E}">
        <p14:creationId xmlns:p14="http://schemas.microsoft.com/office/powerpoint/2010/main" val="91898463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7EB7E-7F04-E49C-E4D4-E053217D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4270588" cy="5576770"/>
          </a:xfrm>
        </p:spPr>
        <p:txBody>
          <a:bodyPr anchor="t"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  <a:cs typeface="Calibri Light"/>
              </a:rPr>
              <a:t>Commercial Short 2- Baseball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37762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8A4B9-0C63-2B2E-F419-B47728372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48" y="841904"/>
            <a:ext cx="4310700" cy="53350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While baseball is generally something I consider nostalgic, to promote my creativity, and possible future in advertising- I wanted to go off the cuff for this specific project and commercial short</a:t>
            </a: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95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Home</vt:lpstr>
      <vt:lpstr>Commerical Short 1 - "Ribs"</vt:lpstr>
      <vt:lpstr>PowerPoint Presentation</vt:lpstr>
      <vt:lpstr>Commerical Short 1 - "Ribs" (con't)</vt:lpstr>
      <vt:lpstr>PowerPoint Presentation</vt:lpstr>
      <vt:lpstr>Commerical Short 1 - "Ribs" (con't)</vt:lpstr>
      <vt:lpstr>PowerPoint Presentation</vt:lpstr>
      <vt:lpstr>Commercial Short 1- "Ribs" (con't)</vt:lpstr>
      <vt:lpstr>Commercial Short 2- Baseball </vt:lpstr>
      <vt:lpstr>Commercial Two- Baseball (con't)</vt:lpstr>
      <vt:lpstr>PowerPoint Presentation</vt:lpstr>
      <vt:lpstr>Commercial Two- Baseball con't</vt:lpstr>
      <vt:lpstr>Commercial  Short Three- The lush landscape of NY</vt:lpstr>
      <vt:lpstr>PowerPoint Presentation</vt:lpstr>
      <vt:lpstr>Commercial  Short Three- The lush landscape of NY (con't)</vt:lpstr>
      <vt:lpstr>PowerPoint Presentation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263</cp:revision>
  <dcterms:created xsi:type="dcterms:W3CDTF">2023-03-08T05:57:25Z</dcterms:created>
  <dcterms:modified xsi:type="dcterms:W3CDTF">2023-03-27T15:49:33Z</dcterms:modified>
</cp:coreProperties>
</file>